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C3D7DC-A177-4F34-A17B-88ECD22837C0}" type="datetimeFigureOut">
              <a:rPr lang="es-CL" smtClean="0"/>
              <a:t>20-10-2014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C4537A-0FC8-44FE-8C9C-C05D16513199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Arquitectura de Los Incas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 smtClean="0"/>
              <a:t>Robin</a:t>
            </a:r>
            <a:r>
              <a:rPr lang="es-CL" dirty="0" smtClean="0"/>
              <a:t> Jensen</a:t>
            </a:r>
          </a:p>
          <a:p>
            <a:r>
              <a:rPr lang="es-CL" dirty="0" smtClean="0"/>
              <a:t>Gonzalo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6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Objetivos: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dirty="0" smtClean="0"/>
              <a:t>Conocer las 5 tipos de puentes que usaron los quechua</a:t>
            </a:r>
          </a:p>
          <a:p>
            <a:r>
              <a:rPr lang="es-CL" sz="2000" dirty="0" smtClean="0"/>
              <a:t>Conocer en que consistía cada puente</a:t>
            </a:r>
          </a:p>
          <a:p>
            <a:r>
              <a:rPr lang="es-CL" sz="2000" dirty="0" smtClean="0"/>
              <a:t>Conocer que son los tambos y como los usaron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4854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Puentes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Construían los puentes según las características topográficas del terreno.</a:t>
            </a:r>
          </a:p>
          <a:p>
            <a:r>
              <a:rPr lang="es-CL" dirty="0" smtClean="0"/>
              <a:t>Cinco modelos: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1. De troncos o palos</a:t>
            </a:r>
          </a:p>
          <a:p>
            <a:pPr marL="0" indent="0">
              <a:buNone/>
            </a:pPr>
            <a:r>
              <a:rPr lang="es-CL" dirty="0" smtClean="0"/>
              <a:t>	2. De piedras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3. De una o dos cuerdas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4. Flotantes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5. Colgantes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82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762000"/>
          </a:xfrm>
        </p:spPr>
        <p:txBody>
          <a:bodyPr/>
          <a:lstStyle/>
          <a:p>
            <a:r>
              <a:rPr lang="es-CL" dirty="0" smtClean="0"/>
              <a:t>Puentes de troncos o palos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632171" cy="36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8288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Los de troncos eran los mas sencillos y corrientes para usar.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Ponían palos amarrados con cuerdas de cabuya, o de paja, lana o de cuero.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Encima colocaban ramas y tierra.</a:t>
            </a:r>
          </a:p>
        </p:txBody>
      </p:sp>
    </p:spTree>
    <p:extLst>
      <p:ext uri="{BB962C8B-B14F-4D97-AF65-F5344CB8AC3E}">
        <p14:creationId xmlns:p14="http://schemas.microsoft.com/office/powerpoint/2010/main" val="5133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5410200" cy="838200"/>
          </a:xfrm>
        </p:spPr>
        <p:txBody>
          <a:bodyPr/>
          <a:lstStyle/>
          <a:p>
            <a:r>
              <a:rPr lang="es-CL" dirty="0" smtClean="0"/>
              <a:t>Puentes de piedras </a:t>
            </a:r>
            <a:endParaRPr lang="es-C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144429" cy="31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876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de piedra seguían el procedimiento de puentes de troncos. Solo un par de cosas se hacen de manera diferente. </a:t>
            </a:r>
          </a:p>
        </p:txBody>
      </p:sp>
    </p:spTree>
    <p:extLst>
      <p:ext uri="{BB962C8B-B14F-4D97-AF65-F5344CB8AC3E}">
        <p14:creationId xmlns:p14="http://schemas.microsoft.com/office/powerpoint/2010/main" val="35046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Puentes de uno o dos cuerdas(</a:t>
            </a:r>
            <a:r>
              <a:rPr lang="es-CL" sz="3100" dirty="0" smtClean="0"/>
              <a:t>de huaros, oroyas, tarabitas)</a:t>
            </a:r>
            <a:endParaRPr lang="es-CL" sz="31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33601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0927" y="25146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Es un puente de cables.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Un cable tirado de una margen a otra.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Con una persona y cosas metidas en la </a:t>
            </a:r>
            <a:r>
              <a:rPr lang="es-CL" dirty="0" err="1" smtClean="0"/>
              <a:t>ceste</a:t>
            </a:r>
            <a:r>
              <a:rPr lang="es-CL" dirty="0" smtClean="0"/>
              <a:t>, se los jalaba del borde opuesto por medio de sogas.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856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4823910" cy="875264"/>
          </a:xfrm>
        </p:spPr>
        <p:txBody>
          <a:bodyPr/>
          <a:lstStyle/>
          <a:p>
            <a:r>
              <a:rPr lang="es-CL" dirty="0" smtClean="0"/>
              <a:t>Puentes flotantes</a:t>
            </a:r>
            <a:endParaRPr lang="es-C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943601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495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Los confeccionaban ligando balsas de totora unas al costado de otras.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Encima </a:t>
            </a:r>
            <a:r>
              <a:rPr lang="es-CL" dirty="0" err="1" smtClean="0"/>
              <a:t>disponian</a:t>
            </a:r>
            <a:r>
              <a:rPr lang="es-CL" dirty="0" smtClean="0"/>
              <a:t> algunas tablas y suficiente totora y un poco de tierra.</a:t>
            </a:r>
          </a:p>
        </p:txBody>
      </p:sp>
    </p:spTree>
    <p:extLst>
      <p:ext uri="{BB962C8B-B14F-4D97-AF65-F5344CB8AC3E}">
        <p14:creationId xmlns:p14="http://schemas.microsoft.com/office/powerpoint/2010/main" val="381866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4747710" cy="72286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Puentes Colgantes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58035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828800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Consistían de dos a cinco gruesos cables de fibras trenzadas que alcanzaban el volumen de un cuerpo humano.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Las cuerdas soportaban un piso conformado por ramas ligadas que atravesaban las maromas.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Los parapetos estaban hechos con otras dos sogas a manera de barandas, llenado el espacio con un tejido de fibras que iba de la baranda al tablero.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043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762000"/>
          </a:xfrm>
        </p:spPr>
        <p:txBody>
          <a:bodyPr/>
          <a:lstStyle/>
          <a:p>
            <a:r>
              <a:rPr lang="es-CL" dirty="0" smtClean="0"/>
              <a:t>Tambos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906409" cy="4384829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Cada distancia, a lo largo de los caminos fueron establecidos unos edificios particulares, se llamados tambos.</a:t>
            </a:r>
          </a:p>
          <a:p>
            <a:r>
              <a:rPr lang="es-CL" dirty="0" smtClean="0"/>
              <a:t>Función de servir de albergue, descanso y aprovisionamiento a quienes transitaban cumpliendo mitas y comisiones encargadas por el poder estatal, como chasquis, guerreros, funcionarios y administradores. </a:t>
            </a:r>
          </a:p>
          <a:p>
            <a:r>
              <a:rPr lang="es-CL" smtClean="0"/>
              <a:t>También corrían </a:t>
            </a:r>
            <a:r>
              <a:rPr lang="es-CL" dirty="0" smtClean="0"/>
              <a:t>a cargo de un servicio de mitayos, cuya cifra fluctuaba según el numero de compartimentos y magnitud del edificio.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7040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</TotalTime>
  <Words>326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Arquitectura de Los Incas</vt:lpstr>
      <vt:lpstr>Objetivos:</vt:lpstr>
      <vt:lpstr>Puentes</vt:lpstr>
      <vt:lpstr>Puentes de troncos o palos</vt:lpstr>
      <vt:lpstr>Puentes de piedras </vt:lpstr>
      <vt:lpstr>Puentes de uno o dos cuerdas(de huaros, oroyas, tarabitas)</vt:lpstr>
      <vt:lpstr>Puentes flotantes</vt:lpstr>
      <vt:lpstr>Puentes Colgantes</vt:lpstr>
      <vt:lpstr>Tambos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Arquitectura de Los Incas</dc:title>
  <dc:creator>Robin</dc:creator>
  <cp:lastModifiedBy>Robin</cp:lastModifiedBy>
  <cp:revision>8</cp:revision>
  <dcterms:created xsi:type="dcterms:W3CDTF">2014-10-19T21:40:29Z</dcterms:created>
  <dcterms:modified xsi:type="dcterms:W3CDTF">2014-10-20T19:32:03Z</dcterms:modified>
</cp:coreProperties>
</file>